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81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34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46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96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242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887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1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49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98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72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45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3DC4D-C5F1-46A8-AA2F-987865D89F8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B03F2-D8D5-47C7-81F0-A9A4C6E38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39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RAMCO INDUSTRIES LIMITED</a:t>
            </a:r>
          </a:p>
          <a:p>
            <a:endParaRPr lang="en-US" sz="7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SHEET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STACKING WITHOUT STRETCH WRAP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2.50m-Downlap-38 </a:t>
            </a:r>
            <a:r>
              <a:rPr lang="en-IN" dirty="0"/>
              <a:t>No's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2" b="29770"/>
          <a:stretch/>
        </p:blipFill>
        <p:spPr>
          <a:xfrm>
            <a:off x="838200" y="2800930"/>
            <a:ext cx="10300855" cy="2269833"/>
          </a:xfrm>
        </p:spPr>
      </p:pic>
    </p:spTree>
    <p:extLst>
      <p:ext uri="{BB962C8B-B14F-4D97-AF65-F5344CB8AC3E}">
        <p14:creationId xmlns:p14="http://schemas.microsoft.com/office/powerpoint/2010/main" val="2113907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2.50m- Up Lap-38 No's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4" b="27942"/>
          <a:stretch/>
        </p:blipFill>
        <p:spPr>
          <a:xfrm>
            <a:off x="838200" y="2501642"/>
            <a:ext cx="10287000" cy="2860068"/>
          </a:xfrm>
        </p:spPr>
      </p:pic>
    </p:spTree>
    <p:extLst>
      <p:ext uri="{BB962C8B-B14F-4D97-AF65-F5344CB8AC3E}">
        <p14:creationId xmlns:p14="http://schemas.microsoft.com/office/powerpoint/2010/main" val="224895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2.50m - Up lap- 52 </a:t>
            </a:r>
            <a:r>
              <a:rPr lang="en-IN" dirty="0"/>
              <a:t>No's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4828"/>
            <a:ext cx="10515600" cy="3512932"/>
          </a:xfrm>
        </p:spPr>
      </p:pic>
    </p:spTree>
    <p:extLst>
      <p:ext uri="{BB962C8B-B14F-4D97-AF65-F5344CB8AC3E}">
        <p14:creationId xmlns:p14="http://schemas.microsoft.com/office/powerpoint/2010/main" val="218980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2.50m - Down lap- 52 No's 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4519"/>
            <a:ext cx="10515600" cy="3533550"/>
          </a:xfrm>
        </p:spPr>
      </p:pic>
    </p:spTree>
    <p:extLst>
      <p:ext uri="{BB962C8B-B14F-4D97-AF65-F5344CB8AC3E}">
        <p14:creationId xmlns:p14="http://schemas.microsoft.com/office/powerpoint/2010/main" val="429435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2.50m  – Up Lap - </a:t>
            </a:r>
            <a:r>
              <a:rPr lang="en-IN" dirty="0"/>
              <a:t>22 No's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6048" r="2767" b="24744"/>
          <a:stretch/>
        </p:blipFill>
        <p:spPr>
          <a:xfrm>
            <a:off x="199693" y="2216726"/>
            <a:ext cx="11792613" cy="2881745"/>
          </a:xfrm>
        </p:spPr>
      </p:pic>
    </p:spTree>
    <p:extLst>
      <p:ext uri="{BB962C8B-B14F-4D97-AF65-F5344CB8AC3E}">
        <p14:creationId xmlns:p14="http://schemas.microsoft.com/office/powerpoint/2010/main" val="262142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</a:t>
            </a:r>
            <a:r>
              <a:rPr lang="en-IN" dirty="0" smtClean="0"/>
              <a:t>2.50m  – Down Lap - 22 No's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9676"/>
            <a:ext cx="10515600" cy="3023235"/>
          </a:xfrm>
        </p:spPr>
      </p:pic>
    </p:spTree>
    <p:extLst>
      <p:ext uri="{BB962C8B-B14F-4D97-AF65-F5344CB8AC3E}">
        <p14:creationId xmlns:p14="http://schemas.microsoft.com/office/powerpoint/2010/main" val="273248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</a:t>
            </a:r>
            <a:r>
              <a:rPr lang="en-IN" dirty="0" smtClean="0"/>
              <a:t>2.50m  - Up Lap - </a:t>
            </a:r>
            <a:r>
              <a:rPr lang="en-IN" dirty="0"/>
              <a:t>21 No's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2924"/>
            <a:ext cx="10515600" cy="3056740"/>
          </a:xfrm>
        </p:spPr>
      </p:pic>
    </p:spTree>
    <p:extLst>
      <p:ext uri="{BB962C8B-B14F-4D97-AF65-F5344CB8AC3E}">
        <p14:creationId xmlns:p14="http://schemas.microsoft.com/office/powerpoint/2010/main" val="248308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2.50m  - Down Lap - 21 No's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91"/>
          <a:stretch/>
        </p:blipFill>
        <p:spPr>
          <a:xfrm>
            <a:off x="838200" y="2798063"/>
            <a:ext cx="10515600" cy="2605210"/>
          </a:xfrm>
        </p:spPr>
      </p:pic>
    </p:spTree>
    <p:extLst>
      <p:ext uri="{BB962C8B-B14F-4D97-AF65-F5344CB8AC3E}">
        <p14:creationId xmlns:p14="http://schemas.microsoft.com/office/powerpoint/2010/main" val="1087553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2.50m- Up Lap- </a:t>
            </a:r>
            <a:r>
              <a:rPr lang="en-IN" dirty="0"/>
              <a:t>47 </a:t>
            </a:r>
            <a:r>
              <a:rPr lang="en-IN" dirty="0" smtClean="0"/>
              <a:t>No’s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970"/>
            <a:ext cx="10515600" cy="3886648"/>
          </a:xfrm>
        </p:spPr>
      </p:pic>
    </p:spTree>
    <p:extLst>
      <p:ext uri="{BB962C8B-B14F-4D97-AF65-F5344CB8AC3E}">
        <p14:creationId xmlns:p14="http://schemas.microsoft.com/office/powerpoint/2010/main" val="67565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2.50m- Down Lap- 47 No’s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7093"/>
            <a:ext cx="10515600" cy="4028402"/>
          </a:xfrm>
        </p:spPr>
      </p:pic>
    </p:spTree>
    <p:extLst>
      <p:ext uri="{BB962C8B-B14F-4D97-AF65-F5344CB8AC3E}">
        <p14:creationId xmlns:p14="http://schemas.microsoft.com/office/powerpoint/2010/main" val="111581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79</Words>
  <Application>Microsoft Office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                   2.50m - Up lap- 52 No's </vt:lpstr>
      <vt:lpstr>                 2.50m - Down lap- 52 No's </vt:lpstr>
      <vt:lpstr>                       2.50m  – Up Lap - 22 No's </vt:lpstr>
      <vt:lpstr>         2.50m  – Down Lap - 22 No's</vt:lpstr>
      <vt:lpstr>             2.50m  - Up Lap - 21 No's </vt:lpstr>
      <vt:lpstr>                 2.50m  - Down Lap - 21 No's</vt:lpstr>
      <vt:lpstr>           2.50m- Up Lap- 47 No’s</vt:lpstr>
      <vt:lpstr>                     2.50m- Down Lap- 47 No’s</vt:lpstr>
      <vt:lpstr>             2.50m-Downlap-38 No's </vt:lpstr>
      <vt:lpstr>                   2.50m- Up Lap-38 No's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I - Assistant Manager Quality</dc:creator>
  <cp:lastModifiedBy>Senthil I - Assistant Manager Quality</cp:lastModifiedBy>
  <cp:revision>2</cp:revision>
  <dcterms:created xsi:type="dcterms:W3CDTF">2025-05-06T11:23:43Z</dcterms:created>
  <dcterms:modified xsi:type="dcterms:W3CDTF">2025-05-06T11:36:39Z</dcterms:modified>
</cp:coreProperties>
</file>